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68" r:id="rId5"/>
    <p:sldId id="269" r:id="rId6"/>
    <p:sldId id="270" r:id="rId7"/>
    <p:sldId id="258" r:id="rId8"/>
    <p:sldId id="261" r:id="rId9"/>
    <p:sldId id="262" r:id="rId10"/>
    <p:sldId id="267" r:id="rId11"/>
    <p:sldId id="259" r:id="rId12"/>
    <p:sldId id="260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81"/>
  </p:normalViewPr>
  <p:slideViewPr>
    <p:cSldViewPr snapToGrid="0" snapToObjects="1">
      <p:cViewPr varScale="1">
        <p:scale>
          <a:sx n="112" d="100"/>
          <a:sy n="112" d="100"/>
        </p:scale>
        <p:origin x="5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gif>
</file>

<file path=ppt/media/image16.gif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58761B-03BD-624D-81DC-B0F45CF61E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0341" y="-295384"/>
            <a:ext cx="9091315" cy="1359402"/>
          </a:xfrm>
        </p:spPr>
        <p:txBody>
          <a:bodyPr>
            <a:normAutofit/>
          </a:bodyPr>
          <a:lstStyle/>
          <a:p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visual-assist glasses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F4E696-851D-734C-92E6-0A25928AB3CE}"/>
              </a:ext>
            </a:extLst>
          </p:cNvPr>
          <p:cNvSpPr txBox="1"/>
          <p:nvPr/>
        </p:nvSpPr>
        <p:spPr>
          <a:xfrm>
            <a:off x="4815068" y="34376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A9E4A9-EB02-EB44-9B11-66674DD9F857}"/>
              </a:ext>
            </a:extLst>
          </p:cNvPr>
          <p:cNvSpPr/>
          <p:nvPr/>
        </p:nvSpPr>
        <p:spPr>
          <a:xfrm>
            <a:off x="3507129" y="1064019"/>
            <a:ext cx="5578998" cy="2454394"/>
          </a:xfrm>
          <a:prstGeom prst="rect">
            <a:avLst/>
          </a:prstGeo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7087C5-17F2-E44F-92DA-B16431CE6742}"/>
              </a:ext>
            </a:extLst>
          </p:cNvPr>
          <p:cNvSpPr txBox="1"/>
          <p:nvPr/>
        </p:nvSpPr>
        <p:spPr>
          <a:xfrm>
            <a:off x="400227" y="3565887"/>
            <a:ext cx="29101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Team member:</a:t>
            </a:r>
          </a:p>
          <a:p>
            <a:r>
              <a:rPr kumimoji="1" lang="en-US" altLang="zh-CN" dirty="0"/>
              <a:t>			Lihan   Zhao</a:t>
            </a:r>
          </a:p>
          <a:p>
            <a:r>
              <a:rPr kumimoji="1" lang="en-US" altLang="zh-CN" dirty="0"/>
              <a:t>			Tianlei   Shi</a:t>
            </a:r>
          </a:p>
          <a:p>
            <a:r>
              <a:rPr kumimoji="1" lang="en-US" altLang="zh-CN" dirty="0"/>
              <a:t>			Zhichao Ma</a:t>
            </a:r>
          </a:p>
          <a:p>
            <a:r>
              <a:rPr kumimoji="1" lang="en-US" altLang="zh-CN" dirty="0"/>
              <a:t>			Xingbo  Wei</a:t>
            </a:r>
          </a:p>
          <a:p>
            <a:r>
              <a:rPr kumimoji="1" lang="en-US" altLang="zh-CN" dirty="0"/>
              <a:t>			Hening  Fan</a:t>
            </a:r>
          </a:p>
          <a:p>
            <a:r>
              <a:rPr kumimoji="1" lang="en-US" altLang="zh-CN" dirty="0"/>
              <a:t>			</a:t>
            </a:r>
          </a:p>
          <a:p>
            <a:r>
              <a:rPr kumimoji="1" lang="en-US" altLang="zh-CN" dirty="0"/>
              <a:t>	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8216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F008DF-ACF5-164E-9A7E-E0B5ADB3D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connection between  components and  features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6E69C9-5241-C044-9DDA-D4F03C3CB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App usage:</a:t>
            </a:r>
            <a:endParaRPr kumimoji="1" lang="zh-CN" altLang="en-US" dirty="0"/>
          </a:p>
        </p:txBody>
      </p:sp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4AB5A39-D118-41A9-8137-DD2DCF11CA8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718" y="2259329"/>
            <a:ext cx="2489269" cy="320701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AC3CA9B-2DFF-4641-A8B1-ACF684D05C6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259330"/>
            <a:ext cx="2489269" cy="3207015"/>
          </a:xfrm>
          <a:prstGeom prst="rect">
            <a:avLst/>
          </a:prstGeom>
        </p:spPr>
      </p:pic>
      <p:pic>
        <p:nvPicPr>
          <p:cNvPr id="6" name="内容占位符 4">
            <a:extLst>
              <a:ext uri="{FF2B5EF4-FFF2-40B4-BE49-F238E27FC236}">
                <a16:creationId xmlns:a16="http://schemas.microsoft.com/office/drawing/2014/main" id="{0C837EE2-3B1C-44B3-ABF7-6E6E942AAC35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280" y="2259329"/>
            <a:ext cx="2269490" cy="320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865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18F2E2-9FF9-6B45-B030-9C2939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800" y="1196987"/>
            <a:ext cx="10372721" cy="894703"/>
          </a:xfrm>
        </p:spPr>
        <p:txBody>
          <a:bodyPr/>
          <a:lstStyle/>
          <a:p>
            <a:r>
              <a:rPr kumimoji="1" lang="en-US" altLang="zh-CN" b="1" dirty="0"/>
              <a:t>Results of the connection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BB955A-7ECB-C64E-8E47-6C6DE233B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0800" y="2210400"/>
            <a:ext cx="9603275" cy="3450613"/>
          </a:xfrm>
        </p:spPr>
        <p:txBody>
          <a:bodyPr/>
          <a:lstStyle/>
          <a:p>
            <a:pPr marL="457200" lvl="1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AE2A95-C05B-9843-BD32-81F2023CE8B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937" y="2308225"/>
            <a:ext cx="5270500" cy="220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F0608D2-444B-354B-A2C7-3BFA40678E7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581" y="2290762"/>
            <a:ext cx="5270500" cy="2241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4833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649BE3-24EA-334F-9D65-FCC8573E6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148" y="1120141"/>
            <a:ext cx="10910072" cy="1238492"/>
          </a:xfrm>
        </p:spPr>
        <p:txBody>
          <a:bodyPr/>
          <a:lstStyle/>
          <a:p>
            <a:r>
              <a:rPr kumimoji="1" lang="en-US" altLang="zh-CN" b="1" dirty="0"/>
              <a:t>VISUALIZATION PRESENTATION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F6A3F5-D29A-5540-B331-1A272E81F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1" y="1943100"/>
            <a:ext cx="10254752" cy="3523245"/>
          </a:xfrm>
        </p:spPr>
        <p:txBody>
          <a:bodyPr>
            <a:normAutofit lnSpcReduction="10000"/>
          </a:bodyPr>
          <a:lstStyle/>
          <a:p>
            <a:pPr marL="457200" lvl="1" indent="0">
              <a:lnSpc>
                <a:spcPct val="220000"/>
              </a:lnSpc>
              <a:buNone/>
            </a:pPr>
            <a:r>
              <a:rPr kumimoji="1" lang="en-US" altLang="zh-CN" sz="2500" dirty="0"/>
              <a:t>Two ways of visual presentation </a:t>
            </a:r>
          </a:p>
          <a:p>
            <a:pPr lvl="2">
              <a:lnSpc>
                <a:spcPct val="220000"/>
              </a:lnSpc>
            </a:pPr>
            <a:r>
              <a:rPr kumimoji="1" lang="en-US" altLang="zh-CN" sz="2500" dirty="0"/>
              <a:t>In the navigation mode , the app will show the navigation route on the mobile app</a:t>
            </a:r>
          </a:p>
          <a:p>
            <a:pPr lvl="2">
              <a:lnSpc>
                <a:spcPct val="220000"/>
              </a:lnSpc>
            </a:pPr>
            <a:r>
              <a:rPr kumimoji="1" lang="en-US" altLang="zh-CN" sz="2500" dirty="0"/>
              <a:t>Family member helping mode in other mobile phones</a:t>
            </a:r>
          </a:p>
          <a:p>
            <a:pPr lvl="1"/>
            <a:endParaRPr kumimoji="1" lang="en-US" altLang="zh-CN" dirty="0"/>
          </a:p>
          <a:p>
            <a:pPr marL="914400" lvl="2" indent="0">
              <a:buNone/>
            </a:pP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8791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5C1D1-05DB-F045-AD3C-B9C6DD269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1497" y="2015732"/>
            <a:ext cx="9603275" cy="1049235"/>
          </a:xfrm>
        </p:spPr>
        <p:txBody>
          <a:bodyPr/>
          <a:lstStyle/>
          <a:p>
            <a:r>
              <a:rPr kumimoji="1" lang="en-US" altLang="zh-CN" dirty="0"/>
              <a:t>                              Thank you !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B64230-F0FA-064B-B1FB-6D5BD5F66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                                                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3188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2A7B87-76F9-FD49-9C04-D882537F6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8861" y="1128610"/>
            <a:ext cx="10389600" cy="1049235"/>
          </a:xfrm>
        </p:spPr>
        <p:txBody>
          <a:bodyPr/>
          <a:lstStyle/>
          <a:p>
            <a:r>
              <a:rPr kumimoji="1" lang="en-US" altLang="zh-CN" dirty="0"/>
              <a:t>Outline of THE PRESENTATION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A5FD24-9DDD-CF45-A0BF-DE333D036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80000"/>
              </a:lnSpc>
            </a:pPr>
            <a:r>
              <a:rPr kumimoji="1" lang="en-US" altLang="zh-CN" dirty="0"/>
              <a:t>Show and explain the components</a:t>
            </a:r>
          </a:p>
          <a:p>
            <a:pPr>
              <a:lnSpc>
                <a:spcPct val="180000"/>
              </a:lnSpc>
            </a:pPr>
            <a:r>
              <a:rPr kumimoji="1" lang="en-US" altLang="zh-CN" dirty="0"/>
              <a:t>Describe the Design Principles applied in the components</a:t>
            </a:r>
          </a:p>
          <a:p>
            <a:pPr>
              <a:lnSpc>
                <a:spcPct val="180000"/>
              </a:lnSpc>
            </a:pPr>
            <a:r>
              <a:rPr kumimoji="1" lang="en-US" altLang="zh-CN" dirty="0"/>
              <a:t>Show and explain how the components and features are connected </a:t>
            </a:r>
          </a:p>
        </p:txBody>
      </p:sp>
    </p:spTree>
    <p:extLst>
      <p:ext uri="{BB962C8B-B14F-4D97-AF65-F5344CB8AC3E}">
        <p14:creationId xmlns:p14="http://schemas.microsoft.com/office/powerpoint/2010/main" val="4157952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D24135-A4A1-9440-96FC-EA03D38BE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146" y="1163334"/>
            <a:ext cx="10858084" cy="1049235"/>
          </a:xfrm>
        </p:spPr>
        <p:txBody>
          <a:bodyPr/>
          <a:lstStyle/>
          <a:p>
            <a:r>
              <a:rPr lang="en-US" altLang="zh-CN" b="1" dirty="0"/>
              <a:t>Components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93BB95-4914-A044-8763-B362DD12E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59" y="1992593"/>
            <a:ext cx="9603275" cy="3450613"/>
          </a:xfrm>
        </p:spPr>
        <p:txBody>
          <a:bodyPr>
            <a:normAutofit fontScale="92500" lnSpcReduction="10000"/>
          </a:bodyPr>
          <a:lstStyle/>
          <a:p>
            <a:pPr marL="914400" lvl="2" indent="0">
              <a:buNone/>
            </a:pPr>
            <a:r>
              <a:rPr kumimoji="1" lang="en-US" altLang="zh-CN" sz="2600" dirty="0"/>
              <a:t>6 components:</a:t>
            </a:r>
          </a:p>
          <a:p>
            <a:pPr lvl="2"/>
            <a:r>
              <a:rPr kumimoji="1" lang="en-US" altLang="zh-CN" sz="2600" dirty="0"/>
              <a:t>Camera</a:t>
            </a:r>
          </a:p>
          <a:p>
            <a:pPr lvl="2"/>
            <a:r>
              <a:rPr kumimoji="1" lang="en-US" altLang="zh-CN" sz="2600" dirty="0"/>
              <a:t>Microphones</a:t>
            </a:r>
          </a:p>
          <a:p>
            <a:pPr lvl="2"/>
            <a:r>
              <a:rPr kumimoji="1" lang="en-US" altLang="zh-CN" sz="2600" dirty="0"/>
              <a:t>Buttons</a:t>
            </a:r>
          </a:p>
          <a:p>
            <a:pPr lvl="2"/>
            <a:r>
              <a:rPr kumimoji="1" lang="en-US" altLang="zh-CN" sz="2600" dirty="0"/>
              <a:t>Glasses</a:t>
            </a:r>
          </a:p>
          <a:p>
            <a:pPr lvl="2"/>
            <a:r>
              <a:rPr kumimoji="1" lang="en-US" altLang="zh-CN" sz="2600" dirty="0"/>
              <a:t>Bone conduction headphones</a:t>
            </a:r>
          </a:p>
          <a:p>
            <a:pPr lvl="2"/>
            <a:r>
              <a:rPr kumimoji="1" lang="en-US" altLang="zh-CN" sz="2600" dirty="0"/>
              <a:t>Mobile application</a:t>
            </a:r>
          </a:p>
          <a:p>
            <a:pPr marL="457200" lvl="1" indent="0">
              <a:buNone/>
            </a:pPr>
            <a:endParaRPr kumimoji="1" lang="en-US" altLang="zh-CN" dirty="0"/>
          </a:p>
          <a:p>
            <a:pPr marL="457200" lvl="1" indent="0"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784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F4CF6D-1443-AB48-9FBF-699512AB6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15999"/>
            <a:ext cx="9603275" cy="681381"/>
          </a:xfrm>
        </p:spPr>
        <p:txBody>
          <a:bodyPr>
            <a:normAutofit fontScale="90000"/>
          </a:bodyPr>
          <a:lstStyle/>
          <a:p>
            <a:r>
              <a:rPr lang="en-US" altLang="zh-CN" b="1" dirty="0"/>
              <a:t>Components</a:t>
            </a:r>
            <a:br>
              <a:rPr lang="en-US" altLang="zh-CN" b="1" dirty="0"/>
            </a:br>
            <a:br>
              <a:rPr lang="en-US" altLang="zh-CN" b="1" dirty="0"/>
            </a:br>
            <a:endParaRPr kumimoji="1" lang="zh-CN" altLang="en-US" dirty="0"/>
          </a:p>
        </p:txBody>
      </p:sp>
      <p:pic>
        <p:nvPicPr>
          <p:cNvPr id="8" name="内容占位符 7" descr="图示, 工程绘图&#10;&#10;描述已自动生成">
            <a:extLst>
              <a:ext uri="{FF2B5EF4-FFF2-40B4-BE49-F238E27FC236}">
                <a16:creationId xmlns:a16="http://schemas.microsoft.com/office/drawing/2014/main" id="{DEDBB495-C722-3B4E-A75F-41F41F819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3414" y="2197894"/>
            <a:ext cx="6350000" cy="2857500"/>
          </a:xfr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91CB9DEF-79C6-8946-A8A0-2B0453FAC0E6}"/>
              </a:ext>
            </a:extLst>
          </p:cNvPr>
          <p:cNvSpPr/>
          <p:nvPr/>
        </p:nvSpPr>
        <p:spPr>
          <a:xfrm>
            <a:off x="5717758" y="3725302"/>
            <a:ext cx="84083" cy="14714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86EA6473-E6DD-CB42-ABCD-F871D0E72E57}"/>
              </a:ext>
            </a:extLst>
          </p:cNvPr>
          <p:cNvCxnSpPr/>
          <p:nvPr/>
        </p:nvCxnSpPr>
        <p:spPr>
          <a:xfrm flipH="1">
            <a:off x="5005419" y="3850375"/>
            <a:ext cx="754380" cy="4800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154865BE-95EE-4E47-BB40-E1AF94F37F2F}"/>
              </a:ext>
            </a:extLst>
          </p:cNvPr>
          <p:cNvSpPr txBox="1"/>
          <p:nvPr/>
        </p:nvSpPr>
        <p:spPr>
          <a:xfrm>
            <a:off x="4800601" y="4208261"/>
            <a:ext cx="212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1E17FEBA-5708-9C48-8A4C-15492DA47D7B}"/>
              </a:ext>
            </a:extLst>
          </p:cNvPr>
          <p:cNvCxnSpPr/>
          <p:nvPr/>
        </p:nvCxnSpPr>
        <p:spPr>
          <a:xfrm flipV="1">
            <a:off x="9166860" y="2879275"/>
            <a:ext cx="1017270" cy="3554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B1D08C81-1981-F64F-95FD-2F3143E106CE}"/>
              </a:ext>
            </a:extLst>
          </p:cNvPr>
          <p:cNvSpPr txBox="1"/>
          <p:nvPr/>
        </p:nvSpPr>
        <p:spPr>
          <a:xfrm>
            <a:off x="10184130" y="2578761"/>
            <a:ext cx="24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08C2577-D8DD-114F-A464-5D7F980C86D7}"/>
              </a:ext>
            </a:extLst>
          </p:cNvPr>
          <p:cNvSpPr txBox="1"/>
          <p:nvPr/>
        </p:nvSpPr>
        <p:spPr>
          <a:xfrm>
            <a:off x="556185" y="2023110"/>
            <a:ext cx="3817199" cy="2121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/>
              <a:t>1. Microphones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/>
              <a:t>2,3. Camera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/>
              <a:t>4. Bone conduction headphones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/>
              <a:t>5.Buttons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/>
              <a:t>And the main body of the glasses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8601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CF51B-0E3E-284C-9EF9-C9B27AB42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00150"/>
            <a:ext cx="9603275" cy="653604"/>
          </a:xfrm>
        </p:spPr>
        <p:txBody>
          <a:bodyPr>
            <a:normAutofit/>
          </a:bodyPr>
          <a:lstStyle/>
          <a:p>
            <a:r>
              <a:rPr kumimoji="1" lang="en-US" altLang="zh-CN" b="1" dirty="0"/>
              <a:t>COMPONENTS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CF03E5-AF8B-9746-8322-A792772EC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4174339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/>
              <a:t> Mobile application:</a:t>
            </a:r>
          </a:p>
          <a:p>
            <a:pPr marL="0" indent="0">
              <a:buNone/>
            </a:pPr>
            <a:r>
              <a:rPr kumimoji="1" lang="en-US" altLang="zh-CN" dirty="0"/>
              <a:t>A specific mobile app designed to get linked to the glasses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C8D378B-3E69-4789-83F3-630454787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9823" y="2012810"/>
            <a:ext cx="4948659" cy="3453535"/>
            <a:chOff x="7807230" y="2012810"/>
            <a:chExt cx="3251252" cy="345986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FB05BB9-2D11-4461-8B53-81E2267C5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6C96B5B-F117-4565-A934-F481329A9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图片 4" descr="手机屏幕的截图&#10;&#10;描述已自动生成">
            <a:extLst>
              <a:ext uri="{FF2B5EF4-FFF2-40B4-BE49-F238E27FC236}">
                <a16:creationId xmlns:a16="http://schemas.microsoft.com/office/drawing/2014/main" id="{B7E31FA9-1DCE-4543-A78F-E1C338BA03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34953"/>
          <a:stretch/>
        </p:blipFill>
        <p:spPr>
          <a:xfrm>
            <a:off x="6277257" y="2174242"/>
            <a:ext cx="2221445" cy="3124351"/>
          </a:xfrm>
          <a:prstGeom prst="rect">
            <a:avLst/>
          </a:prstGeom>
        </p:spPr>
      </p:pic>
      <p:pic>
        <p:nvPicPr>
          <p:cNvPr id="4" name="图片 3" descr="图形用户界面&#10;&#10;描述已自动生成">
            <a:extLst>
              <a:ext uri="{FF2B5EF4-FFF2-40B4-BE49-F238E27FC236}">
                <a16:creationId xmlns:a16="http://schemas.microsoft.com/office/drawing/2014/main" id="{50963077-9D14-304C-AF93-B872166868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951" r="2" b="2"/>
          <a:stretch/>
        </p:blipFill>
        <p:spPr>
          <a:xfrm>
            <a:off x="8666054" y="2178862"/>
            <a:ext cx="2221445" cy="3124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987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6BB71D-9849-8F4C-ADCF-FB6FF6542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DESIGN PRINCIPLES APPLIED IN THE COMPONENTS</a:t>
            </a:r>
            <a:endParaRPr kumimoji="1"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57CE41-4068-524B-BF51-0AF1F418F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70000"/>
              </a:lnSpc>
            </a:pPr>
            <a:r>
              <a:rPr kumimoji="1" lang="en-US" altLang="zh-CN" dirty="0"/>
              <a:t>Camera , microphones , glasses: ‘Simple and natural dialog, mental model’</a:t>
            </a:r>
          </a:p>
          <a:p>
            <a:pPr>
              <a:lnSpc>
                <a:spcPct val="170000"/>
              </a:lnSpc>
            </a:pPr>
            <a:r>
              <a:rPr kumimoji="1" lang="en-US" altLang="zh-CN" dirty="0"/>
              <a:t>Buttons:  ‘Modes easy to recognize and distinguish’  </a:t>
            </a:r>
          </a:p>
          <a:p>
            <a:pPr>
              <a:lnSpc>
                <a:spcPct val="170000"/>
              </a:lnSpc>
            </a:pPr>
            <a:r>
              <a:rPr kumimoji="1" lang="en-US" altLang="zh-CN" dirty="0"/>
              <a:t>Headphones: ‘Modes easy to recognize and distinguish’ and ’Provide feedback’</a:t>
            </a:r>
          </a:p>
          <a:p>
            <a:pPr>
              <a:lnSpc>
                <a:spcPct val="170000"/>
              </a:lnSpc>
            </a:pPr>
            <a:r>
              <a:rPr kumimoji="1" lang="en-US" altLang="zh-CN" dirty="0"/>
              <a:t>App: ‘Speak the user’s language’ and ‘Structure the interface’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319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1EEADDE-5A0B-4669-AC30-1501E119D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E8D17F3-70C1-458A-8090-50C174EDC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8938" y="1847088"/>
            <a:ext cx="283152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DF75A172-AA31-1343-ABF7-9F167CD5E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623" y="804520"/>
            <a:ext cx="2830940" cy="1049235"/>
          </a:xfrm>
        </p:spPr>
        <p:txBody>
          <a:bodyPr>
            <a:normAutofit/>
          </a:bodyPr>
          <a:lstStyle/>
          <a:p>
            <a:r>
              <a:rPr lang="en-US" altLang="zh-CN" sz="2200" b="1"/>
              <a:t>CONNECTION OF THE COMPONENTS</a:t>
            </a:r>
            <a:endParaRPr kumimoji="1" lang="zh-CN" altLang="en-US" sz="22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4AA68D-B951-406F-82F5-5AE535157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DBEE95-3F53-B948-87E9-C2334B096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624" y="2015732"/>
            <a:ext cx="2828026" cy="3287567"/>
          </a:xfrm>
        </p:spPr>
        <p:txBody>
          <a:bodyPr>
            <a:normAutofit/>
          </a:bodyPr>
          <a:lstStyle/>
          <a:p>
            <a:r>
              <a:rPr lang="en-US" altLang="zh-CN" dirty="0"/>
              <a:t>All the tiny components need to installed on the glasses</a:t>
            </a:r>
          </a:p>
          <a:p>
            <a:r>
              <a:rPr lang="en-US" altLang="zh-CN" dirty="0"/>
              <a:t>Blue teeth technology to connect the glasses and the app</a:t>
            </a:r>
            <a:endParaRPr lang="zh-CN" altLang="zh-CN" dirty="0"/>
          </a:p>
          <a:p>
            <a:pPr marL="457200" lvl="1" indent="0">
              <a:buNone/>
            </a:pP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lang="en-US" altLang="zh-CN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986DC8C-B602-46ED-A6F5-BB2156B5AB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259E990-C6A2-4E47-8AB2-91087E259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CB4CC82-73CE-4B5C-BCE9-B27AF11326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图片 6" descr="文本, 白板&#10;&#10;描述已自动生成">
            <a:extLst>
              <a:ext uri="{FF2B5EF4-FFF2-40B4-BE49-F238E27FC236}">
                <a16:creationId xmlns:a16="http://schemas.microsoft.com/office/drawing/2014/main" id="{4BAFC5F9-CAB0-4555-8E53-E26554AF6A37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5" r="8789" b="1"/>
          <a:stretch/>
        </p:blipFill>
        <p:spPr>
          <a:xfrm>
            <a:off x="9129389" y="1093901"/>
            <a:ext cx="1980590" cy="3857960"/>
          </a:xfrm>
          <a:prstGeom prst="rect">
            <a:avLst/>
          </a:prstGeom>
        </p:spPr>
      </p:pic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C2809991-50D4-4D4B-BCBD-9538B929A0AF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7" r="5079" b="1"/>
          <a:stretch/>
        </p:blipFill>
        <p:spPr>
          <a:xfrm>
            <a:off x="4651478" y="1093901"/>
            <a:ext cx="1980590" cy="3857960"/>
          </a:xfrm>
          <a:prstGeom prst="rect">
            <a:avLst/>
          </a:prstGeom>
        </p:spPr>
      </p:pic>
      <p:pic>
        <p:nvPicPr>
          <p:cNvPr id="6" name="图片 5" descr="卡通人物&#10;&#10;中度可信度描述已自动生成">
            <a:extLst>
              <a:ext uri="{FF2B5EF4-FFF2-40B4-BE49-F238E27FC236}">
                <a16:creationId xmlns:a16="http://schemas.microsoft.com/office/drawing/2014/main" id="{E59B92E9-BC42-41CE-B3D3-0AC8E0178E01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1" r="13263" b="1"/>
          <a:stretch/>
        </p:blipFill>
        <p:spPr>
          <a:xfrm>
            <a:off x="6901430" y="1071592"/>
            <a:ext cx="1980590" cy="38579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ECB0CC5-B4EA-4C1C-AAD2-8ED22DF21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3B4925D-E266-4C63-AD33-0CD7702C9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409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FDBF1A-2756-6047-8DED-E4EC27832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0101"/>
            <a:ext cx="9603275" cy="1215632"/>
          </a:xfrm>
        </p:spPr>
        <p:txBody>
          <a:bodyPr/>
          <a:lstStyle/>
          <a:p>
            <a:r>
              <a:rPr kumimoji="1" lang="en-US" altLang="zh-CN" b="1" dirty="0"/>
              <a:t>connection between  components and  features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CAEC58-6C95-8D42-AC07-46F44D97D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Glasses buttons:</a:t>
            </a:r>
          </a:p>
          <a:p>
            <a:r>
              <a:rPr lang="en-US" altLang="zh-CN" dirty="0"/>
              <a:t>Press Button Once</a:t>
            </a:r>
          </a:p>
          <a:p>
            <a:pPr lvl="1"/>
            <a:r>
              <a:rPr lang="en-US" altLang="zh-CN" dirty="0"/>
              <a:t>Navigation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</a:p>
          <a:p>
            <a:r>
              <a:rPr lang="en-US" altLang="zh-CN" dirty="0"/>
              <a:t>Press Button Twice</a:t>
            </a:r>
          </a:p>
          <a:p>
            <a:pPr lvl="1"/>
            <a:r>
              <a:rPr lang="en-US" altLang="zh-CN" dirty="0"/>
              <a:t>Recognize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</a:p>
          <a:p>
            <a:r>
              <a:rPr lang="en-US" altLang="zh-CN" dirty="0"/>
              <a:t>Long press</a:t>
            </a:r>
          </a:p>
          <a:p>
            <a:pPr lvl="1"/>
            <a:r>
              <a:rPr lang="en-US" altLang="zh-CN" dirty="0"/>
              <a:t>Reading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027A47A-0C4C-B847-9965-40C8A8BEE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349" y="2015732"/>
            <a:ext cx="4865627" cy="273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763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2C14A9-3617-46DD-9FC4-ED828A7D3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AB0109-1C89-41F0-9EDF-3DE017BE3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8971216F-EDF7-D440-98DE-88D22D662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5550357" cy="1049235"/>
          </a:xfrm>
        </p:spPr>
        <p:txBody>
          <a:bodyPr>
            <a:normAutofit/>
          </a:bodyPr>
          <a:lstStyle/>
          <a:p>
            <a:r>
              <a:rPr kumimoji="1" lang="en-US" altLang="zh-CN" sz="2500" b="1" dirty="0"/>
              <a:t>connection between  components and  features</a:t>
            </a:r>
            <a:endParaRPr kumimoji="1" lang="zh-CN" altLang="en-US" sz="2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E5CB6C-D5A1-44AB-BAD0-E76C67ED2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B825FE-F5A1-CD4D-BCF6-08C4BA44C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5550357" cy="3450613"/>
          </a:xfrm>
        </p:spPr>
        <p:txBody>
          <a:bodyPr>
            <a:normAutofit/>
          </a:bodyPr>
          <a:lstStyle/>
          <a:p>
            <a:r>
              <a:rPr lang="en-US" altLang="zh-CN" dirty="0"/>
              <a:t>Speech interaction : use audio to interact</a:t>
            </a:r>
          </a:p>
          <a:p>
            <a:r>
              <a:rPr lang="en-US" altLang="zh-CN" dirty="0"/>
              <a:t>Bone conduction earphones</a:t>
            </a:r>
            <a:r>
              <a:rPr lang="zh-CN" altLang="zh-CN" dirty="0"/>
              <a:t> </a:t>
            </a:r>
            <a:r>
              <a:rPr lang="en-US" altLang="zh-CN" dirty="0"/>
              <a:t>: transfer information</a:t>
            </a:r>
            <a:endParaRPr kumimoji="1" lang="en-US" altLang="zh-CN" dirty="0"/>
          </a:p>
        </p:txBody>
      </p:sp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FE790558-C197-4B34-ADC7-21C627C7A5E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947" y="481109"/>
            <a:ext cx="1576130" cy="249190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7828B57-7CC4-4C2E-B658-75614779F3E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594" y="3177269"/>
            <a:ext cx="4074836" cy="24143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A16967-5C32-4A48-9F02-4F0228AC8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42D078B-EF20-4DB1-AA1B-87F212C56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505958"/>
      </p:ext>
    </p:extLst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画廊</Template>
  <TotalTime>924</TotalTime>
  <Words>289</Words>
  <Application>Microsoft Macintosh PowerPoint</Application>
  <PresentationFormat>宽屏</PresentationFormat>
  <Paragraphs>70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画廊</vt:lpstr>
      <vt:lpstr>  visual-assist glasses</vt:lpstr>
      <vt:lpstr>Outline of THE PRESENTATION</vt:lpstr>
      <vt:lpstr>Components</vt:lpstr>
      <vt:lpstr>Components  </vt:lpstr>
      <vt:lpstr>COMPONENTS</vt:lpstr>
      <vt:lpstr>DESIGN PRINCIPLES APPLIED IN THE COMPONENTS</vt:lpstr>
      <vt:lpstr>CONNECTION OF THE COMPONENTS</vt:lpstr>
      <vt:lpstr>connection between  components and  features</vt:lpstr>
      <vt:lpstr>connection between  components and  features</vt:lpstr>
      <vt:lpstr>connection between  components and  features</vt:lpstr>
      <vt:lpstr>Results of the connection</vt:lpstr>
      <vt:lpstr>VISUALIZATION PRESENTATION</vt:lpstr>
      <vt:lpstr>                              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visual-assist glasses</dc:title>
  <dc:creator>韦 兴波</dc:creator>
  <cp:lastModifiedBy>9071</cp:lastModifiedBy>
  <cp:revision>39</cp:revision>
  <dcterms:created xsi:type="dcterms:W3CDTF">2021-04-20T11:57:19Z</dcterms:created>
  <dcterms:modified xsi:type="dcterms:W3CDTF">2021-05-06T15:07:11Z</dcterms:modified>
</cp:coreProperties>
</file>

<file path=docProps/thumbnail.jpeg>
</file>